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0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11"/>
    <p:restoredTop sz="95928"/>
  </p:normalViewPr>
  <p:slideViewPr>
    <p:cSldViewPr snapToGrid="0" snapToObjects="1">
      <p:cViewPr varScale="1">
        <p:scale>
          <a:sx n="86" d="100"/>
          <a:sy n="86" d="100"/>
        </p:scale>
        <p:origin x="49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4/15/2020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4/15/2020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4/15/2020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4/15/2020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4/15/2020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4/15/2020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4/15/2020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4/15/2020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4/15/2020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4/15/2020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4/15/2020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4/15/2020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4/15/2020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09699A8-9F52-4C34-9606-370C555BC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75C2F6-4B15-D04D-AD8F-C6E4A742D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199" y="1240780"/>
            <a:ext cx="6086857" cy="437644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US" sz="4400">
                <a:solidFill>
                  <a:schemeClr val="tx1"/>
                </a:solidFill>
              </a:rPr>
              <a:t>City Search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8ACF9F-C8B3-5043-A194-A1C684828B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17256" y="1240780"/>
            <a:ext cx="3364746" cy="4376440"/>
          </a:xfrm>
          <a:effectLst/>
        </p:spPr>
        <p:txBody>
          <a:bodyPr anchor="ctr">
            <a:normAutofit/>
          </a:bodyPr>
          <a:lstStyle/>
          <a:p>
            <a:r>
              <a:rPr lang="en-US" sz="2400"/>
              <a:t>Alex, Dinesh, Hannah, Rachel, Ryan &amp; Shane 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CF8BA8-E7AA-4F97-9E4C-CD11742FA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8521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C44DBB-AD7C-4682-B258-6367305D2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7125F-5BD5-194C-A19E-4CAAEED35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218476"/>
            <a:ext cx="3187318" cy="442105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US" sz="3200" dirty="0">
                <a:solidFill>
                  <a:schemeClr val="tx1"/>
                </a:solidFill>
              </a:rPr>
              <a:t>Welcome to City Search!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CED323-FAF0-4E0B-8717-FC1F468A2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3C67C-7C68-414C-9A00-FF1CEB106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7718" y="436944"/>
            <a:ext cx="6080050" cy="5984111"/>
          </a:xfrm>
          <a:effectLst/>
        </p:spPr>
        <p:txBody>
          <a:bodyPr>
            <a:normAutofit/>
          </a:bodyPr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2600" b="1" dirty="0"/>
              <a:t>City Search</a:t>
            </a:r>
          </a:p>
          <a:p>
            <a:pPr marL="0" indent="0" algn="ctr">
              <a:lnSpc>
                <a:spcPct val="90000"/>
              </a:lnSpc>
              <a:buNone/>
            </a:pPr>
            <a:r>
              <a:rPr lang="en-US" sz="1700" b="1" dirty="0"/>
              <a:t>We are glad you found us!</a:t>
            </a:r>
          </a:p>
          <a:p>
            <a:pPr algn="ctr">
              <a:lnSpc>
                <a:spcPct val="90000"/>
              </a:lnSpc>
            </a:pPr>
            <a:r>
              <a:rPr lang="en-US" sz="1700" dirty="0"/>
              <a:t>Relocating?</a:t>
            </a:r>
          </a:p>
          <a:p>
            <a:pPr algn="ctr">
              <a:lnSpc>
                <a:spcPct val="90000"/>
              </a:lnSpc>
            </a:pPr>
            <a:r>
              <a:rPr lang="en-US" sz="1700" dirty="0"/>
              <a:t>Curious?</a:t>
            </a:r>
          </a:p>
          <a:p>
            <a:pPr marL="0" indent="0" algn="ctr">
              <a:lnSpc>
                <a:spcPct val="90000"/>
              </a:lnSpc>
              <a:buNone/>
            </a:pPr>
            <a:endParaRPr lang="en-US" sz="1700" dirty="0"/>
          </a:p>
          <a:p>
            <a:pPr marL="0" indent="0" algn="ctr">
              <a:lnSpc>
                <a:spcPct val="90000"/>
              </a:lnSpc>
              <a:buNone/>
            </a:pPr>
            <a:r>
              <a:rPr lang="en-US" sz="1700" b="1" dirty="0"/>
              <a:t>City Search is here to help.</a:t>
            </a:r>
          </a:p>
          <a:p>
            <a:pPr marL="0" indent="0" algn="ctr">
              <a:lnSpc>
                <a:spcPct val="90000"/>
              </a:lnSpc>
              <a:buNone/>
            </a:pPr>
            <a:r>
              <a:rPr lang="en-US" sz="1700" dirty="0"/>
              <a:t>You will get to:</a:t>
            </a:r>
          </a:p>
          <a:p>
            <a:pPr algn="ctr">
              <a:lnSpc>
                <a:spcPct val="90000"/>
              </a:lnSpc>
            </a:pPr>
            <a:r>
              <a:rPr lang="en-US" sz="1700" dirty="0"/>
              <a:t>Search through over 100 cities</a:t>
            </a:r>
          </a:p>
          <a:p>
            <a:pPr algn="ctr">
              <a:lnSpc>
                <a:spcPct val="90000"/>
              </a:lnSpc>
            </a:pPr>
            <a:r>
              <a:rPr lang="en-US" sz="1700" dirty="0"/>
              <a:t>Dive deep into specifics</a:t>
            </a:r>
          </a:p>
          <a:p>
            <a:pPr algn="ctr">
              <a:lnSpc>
                <a:spcPct val="90000"/>
              </a:lnSpc>
            </a:pPr>
            <a:r>
              <a:rPr lang="en-US" sz="1700" dirty="0"/>
              <a:t>Visualize comparisons</a:t>
            </a:r>
          </a:p>
          <a:p>
            <a:pPr marL="0" indent="0" algn="ctr">
              <a:lnSpc>
                <a:spcPct val="90000"/>
              </a:lnSpc>
              <a:buNone/>
            </a:pPr>
            <a:endParaRPr lang="en-US" sz="1700" b="1" dirty="0"/>
          </a:p>
          <a:p>
            <a:pPr marL="0" indent="0" algn="ctr">
              <a:lnSpc>
                <a:spcPct val="90000"/>
              </a:lnSpc>
              <a:buNone/>
            </a:pPr>
            <a:r>
              <a:rPr lang="en-US" sz="1700" b="1" dirty="0"/>
              <a:t>Easy and straightforward.</a:t>
            </a:r>
          </a:p>
          <a:p>
            <a:pPr marL="0" indent="0" algn="ctr">
              <a:lnSpc>
                <a:spcPct val="90000"/>
              </a:lnSpc>
              <a:buNone/>
            </a:pPr>
            <a:endParaRPr lang="en-US" sz="1700" dirty="0"/>
          </a:p>
          <a:p>
            <a:pPr marL="0" indent="0" algn="ctr">
              <a:lnSpc>
                <a:spcPct val="90000"/>
              </a:lnSpc>
              <a:buNone/>
            </a:pPr>
            <a:r>
              <a:rPr lang="en-US" sz="1700" dirty="0"/>
              <a:t>Happy Searching!</a:t>
            </a:r>
          </a:p>
          <a:p>
            <a:pPr marL="0" indent="0" algn="ctr">
              <a:lnSpc>
                <a:spcPct val="90000"/>
              </a:lnSpc>
              <a:buNone/>
            </a:pPr>
            <a:r>
              <a:rPr lang="en-US" sz="1700" dirty="0"/>
              <a:t>-City Search Team</a:t>
            </a:r>
          </a:p>
        </p:txBody>
      </p:sp>
    </p:spTree>
    <p:extLst>
      <p:ext uri="{BB962C8B-B14F-4D97-AF65-F5344CB8AC3E}">
        <p14:creationId xmlns:p14="http://schemas.microsoft.com/office/powerpoint/2010/main" val="1941302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C44DBB-AD7C-4682-B258-6367305D2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379995-3E08-674B-8C64-4328850AD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218476"/>
            <a:ext cx="3187318" cy="442105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US" sz="3200" dirty="0">
                <a:solidFill>
                  <a:schemeClr val="tx1"/>
                </a:solidFill>
              </a:rPr>
              <a:t>Technology We Used 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CED323-FAF0-4E0B-8717-FC1F468A2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14966-E07F-DE4F-926E-1CA6C8A922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751" y="1218475"/>
            <a:ext cx="6080050" cy="4421051"/>
          </a:xfrm>
          <a:effectLst/>
        </p:spPr>
        <p:txBody>
          <a:bodyPr>
            <a:normAutofit/>
          </a:bodyPr>
          <a:lstStyle/>
          <a:p>
            <a:r>
              <a:rPr lang="en-US" sz="1600" dirty="0"/>
              <a:t>Flask Web App Framework </a:t>
            </a:r>
          </a:p>
          <a:p>
            <a:r>
              <a:rPr lang="en-US" sz="1600" dirty="0"/>
              <a:t>Python / Pandas </a:t>
            </a:r>
          </a:p>
          <a:p>
            <a:r>
              <a:rPr lang="en-US" sz="1600" dirty="0"/>
              <a:t>APIs and Web Scraping</a:t>
            </a:r>
          </a:p>
          <a:p>
            <a:r>
              <a:rPr lang="en-US" sz="1600" dirty="0" err="1"/>
              <a:t>PGAdmin</a:t>
            </a:r>
            <a:r>
              <a:rPr lang="en-US" sz="1600" dirty="0"/>
              <a:t> (Postgres Database) </a:t>
            </a:r>
          </a:p>
          <a:p>
            <a:r>
              <a:rPr lang="en-US" sz="1600" dirty="0"/>
              <a:t>SQL / ETL </a:t>
            </a:r>
          </a:p>
          <a:p>
            <a:r>
              <a:rPr lang="en-US" sz="1600" dirty="0"/>
              <a:t>HTML, CSS and Bootstrap</a:t>
            </a:r>
          </a:p>
          <a:p>
            <a:r>
              <a:rPr lang="en-US" sz="1600" dirty="0" err="1"/>
              <a:t>JQuery</a:t>
            </a:r>
            <a:endParaRPr lang="en-US" sz="1600" dirty="0"/>
          </a:p>
          <a:p>
            <a:r>
              <a:rPr lang="en-US" sz="1600" dirty="0" err="1"/>
              <a:t>Javascript</a:t>
            </a:r>
            <a:r>
              <a:rPr lang="en-US" sz="1600" dirty="0"/>
              <a:t>, d3.js library </a:t>
            </a:r>
          </a:p>
          <a:p>
            <a:r>
              <a:rPr lang="en-US" sz="1600" dirty="0"/>
              <a:t>Tableau</a:t>
            </a:r>
          </a:p>
          <a:p>
            <a:r>
              <a:rPr lang="en-US" sz="1600" dirty="0"/>
              <a:t>Machine Learning (</a:t>
            </a:r>
            <a:r>
              <a:rPr lang="en" sz="1600" dirty="0">
                <a:latin typeface="Roboto"/>
                <a:ea typeface="Roboto"/>
                <a:cs typeface="Roboto"/>
                <a:sym typeface="Roboto"/>
              </a:rPr>
              <a:t>Scikit-Learn </a:t>
            </a:r>
            <a:r>
              <a:rPr lang="en-US" sz="1600" dirty="0">
                <a:latin typeface="Roboto"/>
                <a:ea typeface="Roboto"/>
                <a:cs typeface="Roboto"/>
                <a:sym typeface="Roboto"/>
              </a:rPr>
              <a:t>Library</a:t>
            </a:r>
            <a:r>
              <a:rPr lang="en-US" sz="1600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1280703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0F460-DFE0-4123-988C-81C00F44F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Learning: Predicting change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2DD5606-C01A-484E-941B-A103D62C21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885609"/>
            <a:ext cx="4114800" cy="2743200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3C3EDF6-E5F7-484B-8C9F-1DD4CEEB6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800" y="1885609"/>
            <a:ext cx="3086100" cy="2057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24D0862-C737-4E5F-ABBD-779C5DC85BF8}"/>
              </a:ext>
            </a:extLst>
          </p:cNvPr>
          <p:cNvSpPr txBox="1"/>
          <p:nvPr/>
        </p:nvSpPr>
        <p:spPr>
          <a:xfrm>
            <a:off x="7200900" y="1885609"/>
            <a:ext cx="29828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Stock Delta Composite</a:t>
            </a:r>
          </a:p>
          <a:p>
            <a:r>
              <a:rPr lang="en-US" dirty="0"/>
              <a:t>Average month to month change of 3 top stock indexes (DOW, S&amp;P500, Nasdaq)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B1F55F-C8D9-4ECA-BED0-08BBC9A4D532}"/>
              </a:ext>
            </a:extLst>
          </p:cNvPr>
          <p:cNvSpPr txBox="1"/>
          <p:nvPr/>
        </p:nvSpPr>
        <p:spPr>
          <a:xfrm>
            <a:off x="9003067" y="4461268"/>
            <a:ext cx="29828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Unemployment delta</a:t>
            </a:r>
          </a:p>
          <a:p>
            <a:r>
              <a:rPr lang="en-US" dirty="0"/>
              <a:t>Month to month change in city specific unemployment by percentage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CA9E61-F488-4BFD-B043-563620FAF706}"/>
              </a:ext>
            </a:extLst>
          </p:cNvPr>
          <p:cNvSpPr txBox="1"/>
          <p:nvPr/>
        </p:nvSpPr>
        <p:spPr>
          <a:xfrm>
            <a:off x="5915302" y="4628809"/>
            <a:ext cx="288524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highlight>
                  <a:srgbClr val="000080"/>
                </a:highlight>
              </a:rPr>
              <a:t>Housing Prediction</a:t>
            </a:r>
          </a:p>
          <a:p>
            <a:r>
              <a:rPr lang="en-US" dirty="0"/>
              <a:t>How will the housing market change 6 months from now?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D1B77A-2A3B-40F6-9590-A23643B3E856}"/>
              </a:ext>
            </a:extLst>
          </p:cNvPr>
          <p:cNvSpPr txBox="1"/>
          <p:nvPr/>
        </p:nvSpPr>
        <p:spPr>
          <a:xfrm>
            <a:off x="4651899" y="4030462"/>
            <a:ext cx="2121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Richmond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BE1EF80-A119-457F-884C-722C6AB6FA10}"/>
              </a:ext>
            </a:extLst>
          </p:cNvPr>
          <p:cNvSpPr txBox="1"/>
          <p:nvPr/>
        </p:nvSpPr>
        <p:spPr>
          <a:xfrm>
            <a:off x="1384917" y="4705165"/>
            <a:ext cx="2556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Denver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1E9D29-10E6-4C4D-855F-45984B17ED2F}"/>
              </a:ext>
            </a:extLst>
          </p:cNvPr>
          <p:cNvSpPr txBox="1"/>
          <p:nvPr/>
        </p:nvSpPr>
        <p:spPr>
          <a:xfrm>
            <a:off x="266330" y="5291091"/>
            <a:ext cx="509578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Goal: Actionable Information</a:t>
            </a:r>
          </a:p>
          <a:p>
            <a:r>
              <a:rPr lang="en-US" dirty="0"/>
              <a:t>Question: </a:t>
            </a:r>
            <a:r>
              <a:rPr lang="en-US" sz="1400" dirty="0"/>
              <a:t>Can we predict changes in the housing market based on stock and unemployment factors?</a:t>
            </a:r>
          </a:p>
          <a:p>
            <a:r>
              <a:rPr lang="en-US" dirty="0"/>
              <a:t>Result: R2 values of .012 to .384. (Denver)</a:t>
            </a:r>
          </a:p>
          <a:p>
            <a:r>
              <a:rPr lang="en-US" dirty="0">
                <a:solidFill>
                  <a:srgbClr val="FF0000"/>
                </a:solidFill>
              </a:rPr>
              <a:t>No correlation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616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C44DBB-AD7C-4682-B258-6367305D2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D4CC53-71E4-4C45-80CD-47B6D83C4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218476"/>
            <a:ext cx="3187318" cy="442105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US" sz="3200" dirty="0">
                <a:solidFill>
                  <a:schemeClr val="tx1"/>
                </a:solidFill>
              </a:rPr>
              <a:t>Presentation – To be removed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CED323-FAF0-4E0B-8717-FC1F468A2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756E5-D225-1749-80DD-E1E3F5322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751" y="1218475"/>
            <a:ext cx="6080050" cy="4421051"/>
          </a:xfrm>
          <a:effectLst/>
        </p:spPr>
        <p:txBody>
          <a:bodyPr>
            <a:normAutofit/>
          </a:bodyPr>
          <a:lstStyle/>
          <a:p>
            <a:r>
              <a:rPr lang="en-US" sz="1600" dirty="0"/>
              <a:t>Intro (in slides): Ryan </a:t>
            </a:r>
          </a:p>
          <a:p>
            <a:r>
              <a:rPr lang="en-US" sz="1600" dirty="0"/>
              <a:t>Technology (in slides): Dinesh </a:t>
            </a:r>
          </a:p>
          <a:p>
            <a:r>
              <a:rPr lang="en-US" sz="1600" dirty="0"/>
              <a:t>Machine Learning (in slides): Ryan </a:t>
            </a:r>
          </a:p>
          <a:p>
            <a:pPr marL="0" indent="0">
              <a:buNone/>
            </a:pPr>
            <a:r>
              <a:rPr lang="en-US" sz="1600" b="1" dirty="0"/>
              <a:t>Switch to website</a:t>
            </a:r>
          </a:p>
          <a:p>
            <a:r>
              <a:rPr lang="en-US" sz="1600" dirty="0"/>
              <a:t>Introduce website: Rachel </a:t>
            </a:r>
          </a:p>
          <a:p>
            <a:r>
              <a:rPr lang="en-US" sz="1600" dirty="0"/>
              <a:t>How Search works and data sources: Shane</a:t>
            </a:r>
          </a:p>
          <a:p>
            <a:r>
              <a:rPr lang="en-US" sz="1600" dirty="0"/>
              <a:t>City Page: Alex </a:t>
            </a:r>
          </a:p>
          <a:p>
            <a:r>
              <a:rPr lang="en-US" sz="1600" dirty="0"/>
              <a:t>Tableau: Hannah </a:t>
            </a:r>
          </a:p>
          <a:p>
            <a:r>
              <a:rPr lang="en-US" sz="1600" dirty="0"/>
              <a:t>Closing: Hannah </a:t>
            </a:r>
          </a:p>
          <a:p>
            <a:r>
              <a:rPr lang="en-US" sz="1600" dirty="0"/>
              <a:t>Open to Q + A 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53940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C44DBB-AD7C-4682-B258-6367305D2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6D21C8-6C89-1F45-8269-06CECD264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1218476"/>
            <a:ext cx="3187318" cy="442105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US" sz="3200">
                <a:solidFill>
                  <a:schemeClr val="tx1"/>
                </a:solidFill>
              </a:rPr>
              <a:t>ML placeholder? 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1CED323-FAF0-4E0B-8717-FC1F468A2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9634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A13E4-B063-C944-97BC-3B6675FD6E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751" y="1218475"/>
            <a:ext cx="6080050" cy="4421051"/>
          </a:xfrm>
          <a:effectLst/>
        </p:spPr>
        <p:txBody>
          <a:bodyPr>
            <a:normAutofit/>
          </a:bodyPr>
          <a:lstStyle/>
          <a:p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18681268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254</Words>
  <Application>Microsoft Office PowerPoint</Application>
  <PresentationFormat>Widescreen</PresentationFormat>
  <Paragraphs>54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Century Gothic</vt:lpstr>
      <vt:lpstr>Roboto</vt:lpstr>
      <vt:lpstr>Wingdings 2</vt:lpstr>
      <vt:lpstr>Quotable</vt:lpstr>
      <vt:lpstr>City Search</vt:lpstr>
      <vt:lpstr>Welcome to City Search!</vt:lpstr>
      <vt:lpstr>Technology We Used </vt:lpstr>
      <vt:lpstr>Machine Learning: Predicting change</vt:lpstr>
      <vt:lpstr>Presentation – To be removed</vt:lpstr>
      <vt:lpstr>ML placeholder?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City Search</dc:title>
  <dc:creator>Hannah-Jane Huntoon</dc:creator>
  <cp:lastModifiedBy>Ryan Byrne</cp:lastModifiedBy>
  <cp:revision>12</cp:revision>
  <dcterms:created xsi:type="dcterms:W3CDTF">2020-04-14T00:11:50Z</dcterms:created>
  <dcterms:modified xsi:type="dcterms:W3CDTF">2020-04-15T19:58:51Z</dcterms:modified>
</cp:coreProperties>
</file>